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2743200" y="6477000"/>
            <a:ext cx="4267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239000" y="6477000"/>
            <a:ext cx="1219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2743200" y="6477000"/>
            <a:ext cx="4267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239000" y="6477000"/>
            <a:ext cx="1219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743200" y="6477000"/>
            <a:ext cx="4267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239000" y="6477000"/>
            <a:ext cx="1219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 sz="60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24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20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8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16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16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16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16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16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1600"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2743200" y="6477000"/>
            <a:ext cx="4267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239000" y="6477000"/>
            <a:ext cx="1219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066800" y="1981200"/>
            <a:ext cx="36195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838700" y="1981200"/>
            <a:ext cx="36195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2743200" y="6477000"/>
            <a:ext cx="4267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239000" y="6477000"/>
            <a:ext cx="1219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2743200" y="6477000"/>
            <a:ext cx="4267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7239000" y="6477000"/>
            <a:ext cx="1219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2743200" y="6477000"/>
            <a:ext cx="4267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7239000" y="6477000"/>
            <a:ext cx="1219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743200" y="6477000"/>
            <a:ext cx="4267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239000" y="6477000"/>
            <a:ext cx="1219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16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4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2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10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10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10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10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10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1000"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2743200" y="6477000"/>
            <a:ext cx="4267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39000" y="6477000"/>
            <a:ext cx="1219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16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4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2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10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10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10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10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10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1000"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2743200" y="6477000"/>
            <a:ext cx="4267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39000" y="6477000"/>
            <a:ext cx="1219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705100" y="342900"/>
            <a:ext cx="4114800" cy="739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2743200" y="6477000"/>
            <a:ext cx="4267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239000" y="6477000"/>
            <a:ext cx="1219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.xml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2743200" y="6477000"/>
            <a:ext cx="4267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239000" y="6477000"/>
            <a:ext cx="1219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06.jpg"/><Relationship Id="rId5" Type="http://schemas.openxmlformats.org/officeDocument/2006/relationships/image" Target="../media/image0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0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3.jpg"/><Relationship Id="rId5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/>
              <a:t>I</a:t>
            </a:r>
            <a:r>
              <a:rPr b="0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owa AIAA</a:t>
            </a:r>
            <a:br>
              <a:rPr b="0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MAV Team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Lead: Austin Brenner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Team Roster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Advisor: Kevin Trojanowski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Members: Vicki, Ryan, Alec, Andrew, Matt, and Frank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Control System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 selection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</a:pPr>
            <a:r>
              <a:rPr lang="en-US"/>
              <a:t>Accelerometer, Altitude/Pressure, Temperature, IR Receiver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</a:t>
            </a:r>
            <a:r>
              <a:rPr lang="en-US"/>
              <a:t>kill switch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failure to launch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Controller </a:t>
            </a:r>
            <a:r>
              <a:rPr lang="en-US"/>
              <a:t>s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oftware design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System interaction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Control System Options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56133" l="49346" r="0" t="7936"/>
          <a:stretch/>
        </p:blipFill>
        <p:spPr>
          <a:xfrm>
            <a:off x="373200" y="1635387"/>
            <a:ext cx="3649525" cy="37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47343" r="0" t="67936"/>
          <a:stretch/>
        </p:blipFill>
        <p:spPr>
          <a:xfrm>
            <a:off x="4728325" y="1689412"/>
            <a:ext cx="4129125" cy="36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Cargo</a:t>
            </a: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Bay System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Rotating inner cylinder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Secure Payload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/>
              <a:t>Servo m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otor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/>
              <a:t>Light dependent resistor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33455" r="27213" t="0"/>
          <a:stretch/>
        </p:blipFill>
        <p:spPr>
          <a:xfrm>
            <a:off x="547599" y="670050"/>
            <a:ext cx="2607601" cy="45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b="-2438" l="31510" r="24282" t="0"/>
          <a:stretch/>
        </p:blipFill>
        <p:spPr>
          <a:xfrm>
            <a:off x="3357300" y="804425"/>
            <a:ext cx="2516326" cy="438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 b="-5518" l="35317" r="26966" t="0"/>
          <a:stretch/>
        </p:blipFill>
        <p:spPr>
          <a:xfrm>
            <a:off x="6075725" y="614375"/>
            <a:ext cx="2607599" cy="49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Motor Selection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/>
              <a:t>261-P Motor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 increase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system to bring down altitude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/>
              <a:t>Simulated using OpenRocket software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70124"/>
            <a:ext cx="5675349" cy="25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025" y="-12"/>
            <a:ext cx="6069975" cy="27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5675350" y="3556525"/>
            <a:ext cx="26940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Exit Rail Velocity - 16.7 m/s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Apogee - 1632 m ~ 5354 ft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380025" y="880900"/>
            <a:ext cx="26940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Exit Rail Velocity - 13.4 m/s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Apogee - 1144 m ~ 3753 ft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Propulsion Parameters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Thrust to </a:t>
            </a:r>
            <a:r>
              <a:rPr lang="en-US"/>
              <a:t>W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eight: ~</a:t>
            </a:r>
            <a:r>
              <a:rPr lang="en-US"/>
              <a:t>9.108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Rail </a:t>
            </a:r>
            <a:r>
              <a:rPr lang="en-US"/>
              <a:t>E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xit </a:t>
            </a:r>
            <a:r>
              <a:rPr lang="en-US"/>
              <a:t>V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elocity</a:t>
            </a:r>
            <a:r>
              <a:rPr lang="en-US"/>
              <a:t>: 16.7 m/s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Max Velocity: 249 m/s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Max Acceleration: 66.1 m/s</a:t>
            </a:r>
            <a:r>
              <a:rPr baseline="30000" lang="en-US"/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r>
              <a:rPr lang="en-US"/>
              <a:t>/ Risk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62" y="2100262"/>
            <a:ext cx="852487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Verification and Testing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Drag/Payload bay motor test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Drag system CFD analysis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Ground recovery system test of linear actuators and servo conveyors for AGSE.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Rocket Design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Material: Fiberglass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Weight, cost, manufacturability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Static stability Margin:2.1</a:t>
            </a:r>
            <a:r>
              <a:rPr lang="en-US"/>
              <a:t>7cal*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Sources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https://www.apogeerockets.com/Intro_to_Dual_Deployment_in_Rocketry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4312" y="210775"/>
            <a:ext cx="4325324" cy="50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Structure Systems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Nosecone: Ogive 4 </a:t>
            </a:r>
            <a:r>
              <a:rPr lang="en-US"/>
              <a:t>Polypropylene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Fins: 4x </a:t>
            </a:r>
            <a:r>
              <a:rPr lang="en-US"/>
              <a:t>Carbon Fiber 1/16” plate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	h=5”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	root=6”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	tip=6”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	angle=30</a:t>
            </a:r>
            <a:r>
              <a:rPr b="1" lang="en-US">
                <a:solidFill>
                  <a:srgbClr val="252525"/>
                </a:solidFill>
                <a:highlight>
                  <a:srgbClr val="FFFFFF"/>
                </a:highlight>
              </a:rPr>
              <a:t>°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7737" y="3447837"/>
            <a:ext cx="2524125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AGSE Design will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capture, contain, and launch the payload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876300" y="1669950"/>
            <a:ext cx="7391399" cy="3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Material: aluminium, 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steel, rubber, acrylic.</a:t>
            </a:r>
          </a:p>
          <a:p>
            <a:pPr indent="-3302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Servo c</a:t>
            </a: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onveyor systems</a:t>
            </a:r>
          </a:p>
          <a:p>
            <a:pPr indent="-3302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Linear Actuators</a:t>
            </a:r>
          </a:p>
          <a:p>
            <a:pPr indent="-3302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Servo Winch</a:t>
            </a:r>
          </a:p>
          <a:p>
            <a:pPr indent="-3302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Proximity switches</a:t>
            </a:r>
          </a:p>
          <a:p>
            <a:pPr indent="-3302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Torsion Springs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26612" l="17193" r="24207" t="19808"/>
          <a:stretch/>
        </p:blipFill>
        <p:spPr>
          <a:xfrm>
            <a:off x="3785925" y="2137528"/>
            <a:ext cx="5358074" cy="33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b="17429" l="7640" r="7376" t="13623"/>
          <a:stretch/>
        </p:blipFill>
        <p:spPr>
          <a:xfrm>
            <a:off x="0" y="0"/>
            <a:ext cx="5358076" cy="25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5">
            <a:alphaModFix/>
          </a:blip>
          <a:srcRect b="0" l="0" r="7986" t="12891"/>
          <a:stretch/>
        </p:blipFill>
        <p:spPr>
          <a:xfrm>
            <a:off x="0" y="2598825"/>
            <a:ext cx="3785924" cy="27651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Shape 125"/>
          <p:cNvCxnSpPr/>
          <p:nvPr/>
        </p:nvCxnSpPr>
        <p:spPr>
          <a:xfrm flipH="1">
            <a:off x="1051774" y="1860550"/>
            <a:ext cx="3073800" cy="871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126" name="Shape 126"/>
          <p:cNvCxnSpPr/>
          <p:nvPr/>
        </p:nvCxnSpPr>
        <p:spPr>
          <a:xfrm flipH="1">
            <a:off x="3729874" y="2211100"/>
            <a:ext cx="1555200" cy="2400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Recovery System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Parachute selection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Dual deployment system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9200" y="3244750"/>
            <a:ext cx="2424924" cy="22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Drag System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Geometry selection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Programming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1066800" y="1981200"/>
            <a:ext cx="7391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300" y="1189912"/>
            <a:ext cx="594360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